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Ex1.xml" ContentType="application/vnd.ms-office.chartex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9" r:id="rId3"/>
    <p:sldId id="286" r:id="rId4"/>
    <p:sldId id="385" r:id="rId5"/>
    <p:sldId id="434" r:id="rId6"/>
    <p:sldId id="410" r:id="rId7"/>
    <p:sldId id="429" r:id="rId8"/>
    <p:sldId id="430" r:id="rId9"/>
    <p:sldId id="273" r:id="rId10"/>
    <p:sldId id="272" r:id="rId11"/>
    <p:sldId id="259" r:id="rId12"/>
    <p:sldId id="285" r:id="rId13"/>
    <p:sldId id="274" r:id="rId14"/>
    <p:sldId id="277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nioicb01\RDVSH\Profiles\eliaviy\Documents\&#1505;&#1511;&#1497;&#1512;&#1493;&#1514;%20&#1493;&#1514;&#1499;&#1504;&#1497;&#1514;%20&#1506;&#1489;&#1493;&#1491;&#1492;\&#1505;&#1497;&#1499;&#1493;&#1501;%20&#1489;&#1511;&#1513;&#1493;&#1514;%20&#1493;&#1511;&#1493;&#1500;&#1493;&#1514;%20&#1511;&#1493;&#1512;&#1488;&#1497;&#1501;%202019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גיליון1!$A$34:$B$41</cx:f>
        <cx:lvl ptCount="8">
          <cx:pt idx="0">דיור</cx:pt>
          <cx:pt idx="1">הגיל הרך</cx:pt>
          <cx:pt idx="2">מרכזים רב שירותים</cx:pt>
          <cx:pt idx="3">פנאי וספורט</cx:pt>
          <cx:pt idx="4">תעסוקה</cx:pt>
          <cx:pt idx="5">שירותים בקהילה</cx:pt>
          <cx:pt idx="6">כללי </cx:pt>
          <cx:pt idx="7">בטיחות בעבודה</cx:pt>
        </cx:lvl>
        <cx:lvl ptCount="8">
          <cx:pt idx="0">נכים</cx:pt>
          <cx:pt idx="1">נכים</cx:pt>
          <cx:pt idx="2">נכים</cx:pt>
          <cx:pt idx="3">נכים</cx:pt>
          <cx:pt idx="4">נכים</cx:pt>
          <cx:pt idx="5">סיעוד</cx:pt>
          <cx:pt idx="6">ילדים ונוער בסיכון</cx:pt>
          <cx:pt idx="7">מנוף</cx:pt>
        </cx:lvl>
      </cx:strDim>
      <cx:numDim type="size">
        <cx:f>גיליון1!$C$34:$C$41</cx:f>
        <cx:lvl ptCount="8" formatCode="General">
          <cx:pt idx="0">82</cx:pt>
          <cx:pt idx="1">37</cx:pt>
          <cx:pt idx="2">42</cx:pt>
          <cx:pt idx="3">131</cx:pt>
          <cx:pt idx="4">60</cx:pt>
          <cx:pt idx="5">66</cx:pt>
          <cx:pt idx="6">180</cx:pt>
          <cx:pt idx="7">25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endParaRPr lang="he-IL"/>
        </a:p>
      </cx:txPr>
    </cx:title>
    <cx:plotArea>
      <cx:plotAreaRegion>
        <cx:series layoutId="sunburst" uniqueId="{AF082CFE-B8A2-4434-8452-55A9B6708E43}"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 baseline="0">
                    <a:ln>
                      <a:noFill/>
                    </a:ln>
                  </a:defRPr>
                </a:pPr>
                <a:endParaRPr lang="he-IL" sz="1400" baseline="0">
                  <a:ln>
                    <a:noFill/>
                  </a:ln>
                </a:endParaRPr>
              </a:p>
            </cx:txPr>
            <cx:visibility seriesName="0" categoryName="1" value="1"/>
            <cx:separator> - </cx:separator>
          </cx:dataLabels>
          <cx:dataId val="0"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8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ln w="19050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582FAD-5D1A-49F7-B13B-4F9D26621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8913FD5-FC7D-45C4-B5B9-C6B813EDD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709BA6B-7F5C-415F-85ED-A50F6711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D3A4C3-FEAC-48FE-9F14-8D3DE174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27CB57-DF34-4ED5-90E0-023152AE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5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511D0C-52A2-4C98-8CC4-280C21C0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A205BE4-E32E-413C-85B2-B1C14076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417C60-C18B-4A07-93CA-E1194664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9FBF3F-2727-4EC1-BC00-6A5E29AE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C280C8-0513-4F41-BB56-D8340E4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69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2599DC7-75D3-4F64-BA1D-4F2A5CDA6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31EAF22-6D82-4A06-909E-8405037AA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7941FA-430A-4A33-8554-9F93589B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439087-8626-4CC5-B0A6-887C7710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9226C7-64D9-4754-BC3D-187AA9C9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2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3BF46D-F508-4661-BAEB-9A856681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74475E-4EC7-4E03-9428-8FB1EBB4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A95E60B-28F3-463D-965A-94A1B082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4F6F2C2-5A26-4212-8F77-14B6FF15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723772-D863-4AEF-805E-D63A6C7A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73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2E14AB-D598-42CF-9174-AF1DBF11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CF6A8C-ACAF-4C31-B491-8F010D02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AF4DB5E-62CF-4700-B4C8-238A7CC0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3BBCC9-CC18-47A3-B573-75F20BB2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CC5DCC-B803-4893-8223-C308334C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279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2AEADC-66FB-4714-9090-7FF5E716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DEEC1D-2305-4F59-BAAC-C2216E130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FEE81D2-8FD9-4BC6-9C2C-437ED4D3F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112566-376C-40D5-A391-C8E71F4B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610F0A-9ACD-443E-B88C-43BF1C5D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BD29602-336A-4CA8-A17E-F8A611BF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44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94E272-33DD-44BF-A203-A67221A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999B788-824F-4258-866B-30EFF7FF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1006AB0-B2CB-44D5-B355-5040027EF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C6F32F6-16BD-4F3C-B973-3E706C950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40A3D0C-3100-4A22-9FE0-532F2A8A6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25EE53B-0E3D-43EC-A9E8-83FFC90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5635D79-9EA1-4C93-82EE-0B7ECE23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BCD1468-8D08-428C-B9C3-148B759E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4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5C0CA6-842A-453A-88B3-89BE0C69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AEEC541-890B-4144-BA41-A1DA6724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132FA40-4AD4-452D-B4A5-402643BA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A7202CF-2247-4116-988E-A6AA6D14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50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B33FA17-2862-43AF-A862-1FAE5069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B025EDC-A514-4A88-B336-FF9DC521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79DB5E1-9C4E-4961-B2B1-AD6D1E6A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2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F9594B-0085-4C23-B854-867928D4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9E276C-30C1-4B2F-A79D-39A87A5E6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7734E8C-8D36-4AD3-82A8-345DF693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9D4C092-D44A-4CA0-98B8-6A880FBA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1C6B15-0576-4D96-997E-32403156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FEA3874-BE9F-48F2-BF51-F676B7DC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42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998E35-C393-41C6-825A-D172F30B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094EA64-1396-448D-8FAB-C337E44E0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AFC4CE7-A763-41D2-9FD6-906D08B0F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745DB8-8E9C-48F2-A775-022DFA73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15384DD-F461-4383-B214-26CEB0ED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0CEE519-13A6-498B-BECD-00D451A4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04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EC8557-ECAE-42BF-B274-6271EF0A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BB6B4F-8A09-49AC-95A0-A48BE65C0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2D692F-18AF-444A-B1DE-02FE76EBB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FFBC-29A2-4B70-88DE-7A47088156B0}" type="datetimeFigureOut">
              <a:rPr lang="he-IL" smtClean="0"/>
              <a:t>כ"ז/אלול/תש"ף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34F3DE-AD65-4F23-BB2A-A1313685D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176AE9-9991-470F-B86C-B91BC3FB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603E-B4B8-4F5F-AE0E-59FE6C3ADA3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20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E8DB64-456E-4E4D-9750-A9C5B97C7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5E1F144-C074-4E74-ACF3-BA6397224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0052290-B086-4C50-8B47-ED6456CE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F5DAE9-5FF0-444D-A5A9-BD296156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57A0E6-780C-4C77-A7CF-4248DE5D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11E7F56-7CB4-45FF-9530-5A9D3B60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15CD8C2-FEB5-4324-847D-996FB37A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F877C2-817D-41B3-9059-24ABCA00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5D9098-7786-4DCC-A61A-B2A7B0A4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9E8EB7F-7963-4FD8-828B-A2BC8139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4B538-E9AE-4433-BF1E-992B6DB1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7889DA-950C-4250-919A-935D440DB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D472871-8A2E-42EB-A6CE-1FDBCA239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FD2575-2C4E-4FC0-9E7C-36DD1B92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D95F3E-AE27-4609-9CA4-CD157D5F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C9B0654-78BF-4087-9F39-56332A1A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AD9D4F-AF3C-47C5-B40A-746A755E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01B4DD-6232-4F83-9EDA-32A57A3B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4470EA8-B3C5-4DA7-A28D-CFD5C0AB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6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2112E2-A067-4775-A0A2-9BC4DA24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ECA852-5A9B-4E6C-8E74-F57EBB74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4084A92-4683-444B-B148-935EC114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93D836-7C73-465E-8363-0B75CB3C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49E25A1-F418-44A5-9EF7-D0512F7A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1"/>
            <a:ext cx="12192000" cy="6858000"/>
          </a:xfrm>
          <a:prstGeom prst="rect">
            <a:avLst/>
          </a:prstGeom>
        </p:spPr>
      </p:pic>
      <p:pic>
        <p:nvPicPr>
          <p:cNvPr id="8" name="מציין מיקום תוכן 7" descr="שלח">
            <a:extLst>
              <a:ext uri="{FF2B5EF4-FFF2-40B4-BE49-F238E27FC236}">
                <a16:creationId xmlns:a16="http://schemas.microsoft.com/office/drawing/2014/main" id="{230B4CA0-7B4B-4F43-B277-EACC62427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09870" y="1966452"/>
            <a:ext cx="2772260" cy="2772260"/>
          </a:xfrm>
        </p:spPr>
      </p:pic>
    </p:spTree>
    <p:extLst>
      <p:ext uri="{BB962C8B-B14F-4D97-AF65-F5344CB8AC3E}">
        <p14:creationId xmlns:p14="http://schemas.microsoft.com/office/powerpoint/2010/main" val="175609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0DACC7-8E88-4BD6-8E7A-5E9915C0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AB72F74-4700-410D-890F-A7C845804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82EB1FD-0A4B-4D1C-9EDF-4B5DC768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C17C2D-22C9-448F-897B-93779087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67197B-8758-4EE3-B8A5-6212EE71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8445612-9879-412A-BB6D-3E1E15AF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9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D1C165-1AC1-4BDD-8B62-C14846B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ACFEA96-6C2F-49B6-832F-C12C3474B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409107C-7161-468E-88A3-DB18931A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37">
            <a:extLst>
              <a:ext uri="{FF2B5EF4-FFF2-40B4-BE49-F238E27FC236}">
                <a16:creationId xmlns:a16="http://schemas.microsoft.com/office/drawing/2014/main" id="{95A27610-9F82-407D-AA13-218951716894}"/>
              </a:ext>
            </a:extLst>
          </p:cNvPr>
          <p:cNvGrpSpPr/>
          <p:nvPr/>
        </p:nvGrpSpPr>
        <p:grpSpPr>
          <a:xfrm rot="20670820">
            <a:off x="2334042" y="4190598"/>
            <a:ext cx="1626558" cy="1505979"/>
            <a:chOff x="1064519" y="1872500"/>
            <a:chExt cx="1561257" cy="1445520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620EEB4E-06ED-44F0-BB83-42A268F75222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39">
              <a:extLst>
                <a:ext uri="{FF2B5EF4-FFF2-40B4-BE49-F238E27FC236}">
                  <a16:creationId xmlns:a16="http://schemas.microsoft.com/office/drawing/2014/main" id="{A23A5F8A-D025-4F68-9E6F-A77A48EB3781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40">
              <a:extLst>
                <a:ext uri="{FF2B5EF4-FFF2-40B4-BE49-F238E27FC236}">
                  <a16:creationId xmlns:a16="http://schemas.microsoft.com/office/drawing/2014/main" id="{2B42E08C-8FE5-487E-BC35-77DF011B5DA4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41">
              <a:extLst>
                <a:ext uri="{FF2B5EF4-FFF2-40B4-BE49-F238E27FC236}">
                  <a16:creationId xmlns:a16="http://schemas.microsoft.com/office/drawing/2014/main" id="{9810FBDC-B7DE-4829-B156-4D8F1256CA88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42">
              <a:extLst>
                <a:ext uri="{FF2B5EF4-FFF2-40B4-BE49-F238E27FC236}">
                  <a16:creationId xmlns:a16="http://schemas.microsoft.com/office/drawing/2014/main" id="{977B3F1A-7361-4CDC-8D96-D9C7790A42E4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43">
              <a:extLst>
                <a:ext uri="{FF2B5EF4-FFF2-40B4-BE49-F238E27FC236}">
                  <a16:creationId xmlns:a16="http://schemas.microsoft.com/office/drawing/2014/main" id="{67BAA5B1-430A-4745-A139-442DA0F46DB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44">
              <a:extLst>
                <a:ext uri="{FF2B5EF4-FFF2-40B4-BE49-F238E27FC236}">
                  <a16:creationId xmlns:a16="http://schemas.microsoft.com/office/drawing/2014/main" id="{DE5CE5B4-1C11-4FCB-9D7B-4F295529D84D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84AB299D-12B9-46D3-A5FF-DA39C6242B4B}"/>
              </a:ext>
            </a:extLst>
          </p:cNvPr>
          <p:cNvGrpSpPr/>
          <p:nvPr/>
        </p:nvGrpSpPr>
        <p:grpSpPr>
          <a:xfrm>
            <a:off x="590649" y="3911239"/>
            <a:ext cx="2775264" cy="3626866"/>
            <a:chOff x="1126074" y="2670966"/>
            <a:chExt cx="2734161" cy="357315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תרשים 23"/>
              <p:cNvGraphicFramePr/>
              <p:nvPr/>
            </p:nvGraphicFramePr>
            <p:xfrm>
              <a:off x="2440990" y="1044445"/>
              <a:ext cx="10076008" cy="56955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4" name="תרשים 2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990" y="1044445"/>
                <a:ext cx="10076008" cy="5695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25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EF349F-9293-4EA0-A431-DAED3281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5A7411-903A-4037-9AD6-9970385BD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4E79B51-C9C6-424F-979B-61B537D0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51E912-CB6D-4922-B17F-FC411CD9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E0D7C34-2335-43F6-AEF5-64480FC2A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57E3F15-2511-474C-AAF0-7D7F6073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17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4AB8C030EF26249A42AF0A6132413FA" ma:contentTypeVersion="1" ma:contentTypeDescription="צור מסמך חדש." ma:contentTypeScope="" ma:versionID="d58c46a493920491980a80515420f2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f7d7a86e7363298d0c932a85d8f4a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FAE78C-E7A5-458D-A293-219DE0188EA7}"/>
</file>

<file path=customXml/itemProps2.xml><?xml version="1.0" encoding="utf-8"?>
<ds:datastoreItem xmlns:ds="http://schemas.openxmlformats.org/officeDocument/2006/customXml" ds:itemID="{421758B6-DBAF-4E51-81F5-12B8493A0B4A}"/>
</file>

<file path=customXml/itemProps3.xml><?xml version="1.0" encoding="utf-8"?>
<ds:datastoreItem xmlns:ds="http://schemas.openxmlformats.org/officeDocument/2006/customXml" ds:itemID="{661EE0C1-A936-49C6-BB7E-3F6E765955DD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מסך רחב</PresentationFormat>
  <Paragraphs>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Tamar Lazar</dc:creator>
  <cp:lastModifiedBy>הילה ידיד-ברזילי</cp:lastModifiedBy>
  <cp:revision>11</cp:revision>
  <dcterms:created xsi:type="dcterms:W3CDTF">2018-04-16T12:37:31Z</dcterms:created>
  <dcterms:modified xsi:type="dcterms:W3CDTF">2020-09-16T05:11:27Z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0x010100D4AB8C030EF26249A42AF0A6132413FA</vt:lpwstr>
  </property>
  <property fmtid="{D5CDD505-2E9C-101B-9397-08002B2CF9AE}" pid="3" name="Order">
    <vt:r8>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